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7A4E-FF2C-4F23-BFA8-A78BCE84FC68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8FD8-32D2-4D0B-8FB4-493849B3E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122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prism isInverted="1"/>
      </p:transition>
    </mc:Choice>
    <mc:Fallback>
      <p:transition spd="slow" advClick="0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7A4E-FF2C-4F23-BFA8-A78BCE84FC68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8FD8-32D2-4D0B-8FB4-493849B3E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173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prism isInverted="1"/>
      </p:transition>
    </mc:Choice>
    <mc:Fallback>
      <p:transition spd="slow" advClick="0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7A4E-FF2C-4F23-BFA8-A78BCE84FC68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8FD8-32D2-4D0B-8FB4-493849B3E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638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prism isInverted="1"/>
      </p:transition>
    </mc:Choice>
    <mc:Fallback>
      <p:transition spd="slow" advClick="0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7A4E-FF2C-4F23-BFA8-A78BCE84FC68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8FD8-32D2-4D0B-8FB4-493849B3E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033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prism isInverted="1"/>
      </p:transition>
    </mc:Choice>
    <mc:Fallback>
      <p:transition spd="slow" advClick="0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7A4E-FF2C-4F23-BFA8-A78BCE84FC68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8FD8-32D2-4D0B-8FB4-493849B3E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552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prism isInverted="1"/>
      </p:transition>
    </mc:Choice>
    <mc:Fallback>
      <p:transition spd="slow" advClick="0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7A4E-FF2C-4F23-BFA8-A78BCE84FC68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8FD8-32D2-4D0B-8FB4-493849B3E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319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prism isInverted="1"/>
      </p:transition>
    </mc:Choice>
    <mc:Fallback>
      <p:transition spd="slow" advClick="0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7A4E-FF2C-4F23-BFA8-A78BCE84FC68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8FD8-32D2-4D0B-8FB4-493849B3E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4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prism isInverted="1"/>
      </p:transition>
    </mc:Choice>
    <mc:Fallback>
      <p:transition spd="slow" advClick="0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7A4E-FF2C-4F23-BFA8-A78BCE84FC68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8FD8-32D2-4D0B-8FB4-493849B3E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038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prism isInverted="1"/>
      </p:transition>
    </mc:Choice>
    <mc:Fallback>
      <p:transition spd="slow" advClick="0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7A4E-FF2C-4F23-BFA8-A78BCE84FC68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8FD8-32D2-4D0B-8FB4-493849B3E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661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prism isInverted="1"/>
      </p:transition>
    </mc:Choice>
    <mc:Fallback>
      <p:transition spd="slow" advClick="0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7A4E-FF2C-4F23-BFA8-A78BCE84FC68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8FD8-32D2-4D0B-8FB4-493849B3E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18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prism isInverted="1"/>
      </p:transition>
    </mc:Choice>
    <mc:Fallback>
      <p:transition spd="slow" advClick="0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17A4E-FF2C-4F23-BFA8-A78BCE84FC68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78FD8-32D2-4D0B-8FB4-493849B3E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503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prism isInverted="1"/>
      </p:transition>
    </mc:Choice>
    <mc:Fallback>
      <p:transition spd="slow" advClick="0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17A4E-FF2C-4F23-BFA8-A78BCE84FC68}" type="datetimeFigureOut">
              <a:rPr lang="ru-RU" smtClean="0"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78FD8-32D2-4D0B-8FB4-493849B3E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914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prism isInverted="1"/>
      </p:transition>
    </mc:Choice>
    <mc:Fallback>
      <p:transition spd="slow" advClick="0" advTm="2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1\Pictures\картинки декабрь\7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445"/>
          <a:stretch/>
        </p:blipFill>
        <p:spPr bwMode="auto">
          <a:xfrm>
            <a:off x="0" y="19536"/>
            <a:ext cx="2016224" cy="68384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4077072"/>
            <a:ext cx="7772400" cy="240369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kk-KZ" sz="2800" b="1" cap="all" dirty="0">
                <a:ln w="0">
                  <a:solidFill>
                    <a:srgbClr val="C0000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«Жас Ұлан» ББЖҰ </a:t>
            </a:r>
            <a:r>
              <a:rPr lang="kk-KZ" sz="2800" b="1" cap="all" dirty="0" smtClean="0">
                <a:ln w="0">
                  <a:solidFill>
                    <a:srgbClr val="C0000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800" b="1" cap="all" dirty="0" smtClean="0">
                <a:ln w="0">
                  <a:solidFill>
                    <a:srgbClr val="C0000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800" b="1" cap="all" dirty="0" smtClean="0">
                <a:ln w="0">
                  <a:solidFill>
                    <a:srgbClr val="C0000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800" b="1" cap="all" dirty="0">
                <a:ln w="0">
                  <a:solidFill>
                    <a:srgbClr val="C0000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Болашақ бүгіннен </a:t>
            </a:r>
            <a:r>
              <a:rPr lang="kk-KZ" sz="2800" b="1" cap="all" dirty="0" smtClean="0">
                <a:ln w="0">
                  <a:solidFill>
                    <a:srgbClr val="C0000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басталады-</a:t>
            </a:r>
            <a:br>
              <a:rPr lang="kk-KZ" sz="2800" b="1" cap="all" dirty="0" smtClean="0">
                <a:ln w="0">
                  <a:solidFill>
                    <a:srgbClr val="C0000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kk-KZ" sz="2800" b="1" cap="all" dirty="0" smtClean="0">
                <a:ln w="0">
                  <a:solidFill>
                    <a:srgbClr val="C0000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Будущее </a:t>
            </a:r>
            <a:r>
              <a:rPr lang="kk-KZ" sz="2800" b="1" cap="all" dirty="0">
                <a:ln w="0">
                  <a:solidFill>
                    <a:srgbClr val="C00000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начинается сегодня!» </a:t>
            </a:r>
            <a:endParaRPr lang="ru-RU" sz="2800" b="1" cap="all" dirty="0">
              <a:ln w="0">
                <a:solidFill>
                  <a:srgbClr val="C00000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48680"/>
            <a:ext cx="3816424" cy="3600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713059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2000">
        <p14:honeycomb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прием ЖУ для слайдов\Жас_Ұлан-300x1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49145"/>
            <a:ext cx="7246037" cy="48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856" y="188640"/>
            <a:ext cx="5688631" cy="302433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Единая детско-юношеская организация «</a:t>
            </a:r>
            <a:r>
              <a:rPr lang="ru-RU" sz="18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Жас</a:t>
            </a:r>
            <a:r>
              <a:rPr lang="ru-RU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18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Ұлан</a:t>
            </a:r>
            <a:r>
              <a:rPr lang="ru-RU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» создана 6 июля 2011 года. Первого сентября Глава государства Н.А. Назарбаев торжественно принял первых членов «Единой детско-юношеской организации «</a:t>
            </a:r>
            <a:r>
              <a:rPr lang="ru-RU" sz="18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Жас</a:t>
            </a:r>
            <a:r>
              <a:rPr lang="ru-RU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18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Ұлан</a:t>
            </a:r>
            <a:r>
              <a:rPr lang="ru-RU" sz="1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».</a:t>
            </a:r>
          </a:p>
        </p:txBody>
      </p:sp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592288" cy="26642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7154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0" advTm="2000">
        <p14:prism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1\Desktop\прием ЖУ для слайдов\1367522887_sam_18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9" y="12576"/>
            <a:ext cx="9130361" cy="684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019" y="4365104"/>
            <a:ext cx="8229600" cy="218884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Павлодаре накануне 20-летия Независимости состоялась торжественная церемония приема в единую детско-юношескую организацию «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Ұлан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185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2000">
        <p14:honeycomb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прием ЖУ для слайдов\5 декабря 20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28392"/>
            <a:ext cx="5419426" cy="3608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1\Desktop\прием ЖУ для слайдов\4fa23018a637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5078" y="305609"/>
            <a:ext cx="3625188" cy="6426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6282"/>
            <a:ext cx="2088232" cy="19168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45423" y="449506"/>
            <a:ext cx="5128580" cy="2187286"/>
          </a:xfrm>
        </p:spPr>
        <p:txBody>
          <a:bodyPr>
            <a:normAutofit fontScale="92500" lnSpcReduction="1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sz="1800" b="1" cap="all" dirty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Первыми в ряды детско-юношеской организации «</a:t>
            </a:r>
            <a:r>
              <a:rPr lang="ru-RU" sz="1800" b="1" cap="all" dirty="0" err="1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1800" b="1" cap="all" dirty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cap="all" dirty="0" err="1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Ұлан</a:t>
            </a:r>
            <a:r>
              <a:rPr lang="ru-RU" sz="1800" b="1" cap="all" dirty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» вступили </a:t>
            </a:r>
            <a:endParaRPr lang="ru-RU" sz="1800" b="1" cap="all" dirty="0" smtClean="0">
              <a:ln w="0"/>
              <a:solidFill>
                <a:schemeClr val="accent5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cap="all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300 </a:t>
            </a:r>
            <a:r>
              <a:rPr lang="ru-RU" sz="1800" b="1" cap="all" dirty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павлодарских отличников </a:t>
            </a:r>
            <a:endParaRPr lang="ru-RU" sz="1800" b="1" cap="all" dirty="0" smtClean="0">
              <a:ln w="0"/>
              <a:solidFill>
                <a:schemeClr val="accent5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800" b="1" cap="all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учебы</a:t>
            </a:r>
            <a:r>
              <a:rPr lang="ru-RU" sz="1800" b="1" cap="all" dirty="0">
                <a:ln w="0"/>
                <a:solidFill>
                  <a:schemeClr val="accent5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, среди которых обладатели призовых мест в олимпиадах различного уровня, спортивные призеры, а также лидеры школьного самоуправления. </a:t>
            </a:r>
          </a:p>
        </p:txBody>
      </p:sp>
    </p:spTree>
    <p:extLst>
      <p:ext uri="{BB962C8B-B14F-4D97-AF65-F5344CB8AC3E}">
        <p14:creationId xmlns:p14="http://schemas.microsoft.com/office/powerpoint/2010/main" val="2712066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Click="0" advTm="2000">
        <p14:gallery dir="l"/>
      </p:transition>
    </mc:Choice>
    <mc:Fallback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прием ЖУ для слайдов\50bdf8de026d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88424" cy="68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15310"/>
            <a:ext cx="2825105" cy="289766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067944" y="4409728"/>
            <a:ext cx="4320480" cy="2259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«Эта детская организация должна стать прообразом нашего будущего, в котором всегда все будут жить в дружбе и единстве», - сказала заместитель </a:t>
            </a:r>
            <a:r>
              <a:rPr lang="ru-RU" sz="1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акима</a:t>
            </a:r>
            <a:r>
              <a:rPr lang="ru-RU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Павлодара </a:t>
            </a:r>
            <a:r>
              <a:rPr lang="ru-RU" sz="1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Айым</a:t>
            </a:r>
            <a:r>
              <a:rPr lang="ru-RU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Канафина</a:t>
            </a:r>
            <a:r>
              <a:rPr lang="ru-RU" sz="1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выступая на торжественной церемонии. </a:t>
            </a:r>
          </a:p>
        </p:txBody>
      </p:sp>
    </p:spTree>
    <p:extLst>
      <p:ext uri="{BB962C8B-B14F-4D97-AF65-F5344CB8AC3E}">
        <p14:creationId xmlns:p14="http://schemas.microsoft.com/office/powerpoint/2010/main" val="1922991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122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«Жас Ұлан» ББЖҰ  «Болашақ бүгіннен басталады- Будущее начинается сегодня!»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«Жас Ұлан» ББЖҰ  «Болашақ бүгіннен басталады- Будущее начинается сегодня!» </dc:title>
  <dc:creator>1</dc:creator>
  <cp:lastModifiedBy>1</cp:lastModifiedBy>
  <cp:revision>3</cp:revision>
  <dcterms:created xsi:type="dcterms:W3CDTF">2014-02-25T16:36:50Z</dcterms:created>
  <dcterms:modified xsi:type="dcterms:W3CDTF">2014-02-25T16:54:59Z</dcterms:modified>
</cp:coreProperties>
</file>